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82" r:id="rId7"/>
    <p:sldId id="281" r:id="rId8"/>
    <p:sldId id="285" r:id="rId9"/>
    <p:sldId id="288" r:id="rId10"/>
    <p:sldId id="266" r:id="rId11"/>
    <p:sldId id="289" r:id="rId12"/>
    <p:sldId id="267" r:id="rId13"/>
    <p:sldId id="278" r:id="rId14"/>
    <p:sldId id="284" r:id="rId15"/>
    <p:sldId id="268" r:id="rId16"/>
    <p:sldId id="270" r:id="rId17"/>
    <p:sldId id="271" r:id="rId18"/>
    <p:sldId id="283" r:id="rId19"/>
    <p:sldId id="265" r:id="rId20"/>
    <p:sldId id="286" r:id="rId21"/>
    <p:sldId id="277" r:id="rId22"/>
    <p:sldId id="273" r:id="rId23"/>
    <p:sldId id="287" r:id="rId24"/>
    <p:sldId id="272" r:id="rId25"/>
    <p:sldId id="290" r:id="rId26"/>
    <p:sldId id="26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7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8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1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0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8A59-2FF5-4231-9707-A9CD26D882A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9C71-7075-4104-ADF8-8971E6182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8257" y="577971"/>
            <a:ext cx="7850738" cy="20789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Слово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Николае Михайловиче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Карамзине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969" y="5583115"/>
            <a:ext cx="4360984" cy="1162742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Иванова Галина Васильевна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41" y="4242577"/>
            <a:ext cx="2449901" cy="293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Картинки по запросу портреты н.м.карамз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155274"/>
            <a:ext cx="3614468" cy="54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9721" y="2707817"/>
            <a:ext cx="774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К чему ни обратись в нашей литературе - всему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ачало положено Карамзиным: журналистике,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критике, повести-роману, повести исторической,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ублицизму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изучению истории»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Г. Белинский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419" y="5607168"/>
            <a:ext cx="333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Портрет работы В. А. Тропинина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81213"/>
            <a:ext cx="5191664" cy="7868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Карамзин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переводчик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9" y="1351172"/>
            <a:ext cx="4201064" cy="1486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32" y="98173"/>
            <a:ext cx="3284333" cy="4560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877" y="1283677"/>
            <a:ext cx="65703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«…Если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чтение перевода доставит российским любителям литературы достаточное понятие о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Шекспире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 если оно принесёт им удовольствие, то переводчик будет награждён за труд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его…»</a:t>
            </a:r>
          </a:p>
          <a:p>
            <a:pPr algn="r"/>
            <a:r>
              <a:rPr lang="ru-RU" dirty="0" smtClean="0">
                <a:solidFill>
                  <a:srgbClr val="252525"/>
                </a:solidFill>
                <a:latin typeface="Arial"/>
              </a:rPr>
              <a:t>Н. М. Карамзин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131" y="4295292"/>
            <a:ext cx="9241001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1792 год - перевод памятника индийской литературы – драмы Калидаса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Сакунтала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Готхольда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Лессинга «Эмилия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Галотти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».Переводы </a:t>
            </a:r>
            <a:r>
              <a:rPr lang="ru-RU" sz="2000" dirty="0" smtClean="0">
                <a:latin typeface="Tahoma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Клопштока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Геснера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Попа, Томсона.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«Детского чтения...» Карамзин перевел много произведений европейской литературы XVIII 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цикл повестей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Жанлис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«Деревенские вечера», поэму Х.-Ф.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Вейсе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«Аркадский памятник»,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Дж. Томсона «Времена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повесть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«Старинный замок»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131" y="3133645"/>
            <a:ext cx="6807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1785год – переводы В. Шекспира, трагедии «Юлий Цезарь»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9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42" y="365125"/>
            <a:ext cx="6669657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Карамзин - сказочник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6269" y="1380392"/>
            <a:ext cx="6436743" cy="17057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1792 г. - публикация сказки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«Прекрасная царевна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1795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- «Илья Муромец» и «Дремучий лес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новиковском журнале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«Детское чтение для сердца и разума»</a:t>
            </a:r>
          </a:p>
        </p:txBody>
      </p:sp>
      <p:pic>
        <p:nvPicPr>
          <p:cNvPr id="1026" name="Picture 2" descr="Николай Куприянов. Волшебное царство. 1992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4" y="301925"/>
            <a:ext cx="4131753" cy="54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29864"/>
            <a:ext cx="153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Куприянов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0590" y="3244529"/>
            <a:ext cx="69242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 Карамзин сумел отказаться от «высокого стиля», славянской лексики, застывшей фразеологии и затрудненного синтаксиса.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Карамзинские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переводы в «Детском чтении» написаны «средним стилем», чистым русским языком, свободным от славянизмов, простыми, короткими фразами.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4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327" y="85994"/>
            <a:ext cx="9566325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Карамзин – реформатор русского языка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826" y="1190444"/>
            <a:ext cx="6685472" cy="541274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Благодаря Карамзину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словарный состав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языка обогатился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большим количеством новых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слов-калек: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«достопримечательность», «утончённость», «ответственность» «благотворительность», «влюблённость», «вольнодумство», , «подозрительность», «промышленность», «первоклассный»,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человечный» и т.д.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первых Карамзин начал использовать букву «Ё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карамзин памя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1" y="1190445"/>
            <a:ext cx="4149304" cy="49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597" y="6280029"/>
            <a:ext cx="416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букве Е в г. Ульяновске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48" y="365125"/>
            <a:ext cx="7461848" cy="9288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Карамзин-издатель, публицист, журналист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21" y="1879326"/>
            <a:ext cx="6607834" cy="47614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1791 по 1792 годы издание  «Московского журнала»,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первого русского литературного журнала.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Публикация в нем произведений лучших писателей – Г.Р.Державина, М.М.Хераскова, И. И. Дмитриева...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собственных «Писем русского путешественника», которые создавались во время странствий по Западной Европе как путевые записки.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1802 года – издание журнала «Вестник Европы»</a:t>
            </a:r>
          </a:p>
        </p:txBody>
      </p:sp>
      <p:pic>
        <p:nvPicPr>
          <p:cNvPr id="2050" name="Picture 2" descr="Картинки по запросу портреты Н Карамз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3" y="422693"/>
            <a:ext cx="4218318" cy="5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4929" y="6271403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 А. Венецианов, 1828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44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78473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40" y="1285335"/>
            <a:ext cx="996350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Черты сентиментализма: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центре внимания – мир чувств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2.Идеал- добродетельный герой с богатым духовным миром, умеющий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сочувствовать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3.Интерес и идеализация жизни простых людей.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4.Уделение особого внимания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природе, восхищение ею (пейзаж-иллюстрация чувств героя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5.Духовное равенство всех людей вне зависимости от сословий.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6.Речь не является средством характеристики героев (как в классицизме).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7.Важная роль личности автора, который делится своими чувствами,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8.Появление эпистолярных жанров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5" y="490795"/>
            <a:ext cx="1139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Карамзин – основоположник русского сентиментализма</a:t>
            </a:r>
          </a:p>
        </p:txBody>
      </p:sp>
    </p:spTree>
    <p:extLst>
      <p:ext uri="{BB962C8B-B14F-4D97-AF65-F5344CB8AC3E}">
        <p14:creationId xmlns:p14="http://schemas.microsoft.com/office/powerpoint/2010/main" val="22211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63" y="0"/>
            <a:ext cx="7565366" cy="10064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Карамзин - писатель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31" y="2970405"/>
            <a:ext cx="8755811" cy="34712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Повесть «Евгений и Юлия» (1789) ; «Письма русского путешественника» (1791-1792) ; повесть «Бедная Лиза» (1792); «Наталья, боярская дочь» (1792) ; «Прекрасная царевна и счастливый карла» (1792) ;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Сиерра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-Морена» (1793) ;«Остров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Борнгольм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(1793) ; «Юлия» (1796) ; «Марфа-посадница, или покорение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Новагорода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(1802), «Моя исповедь», письмо к издателю журнала (1802) ; «Чувствительный и холодный» (1803), «Рыцарь нашего времени» (1803), «Осень»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672" y="0"/>
            <a:ext cx="2763328" cy="2799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23" y="2698356"/>
            <a:ext cx="2698214" cy="401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5751" y="5796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7312" y="991470"/>
            <a:ext cx="5426015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«Влияние Карамзина на литературу можно сравнить с влиянием Екатерины на общество: он сделал литературу гуманною»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А. И. Герцен</a:t>
            </a:r>
            <a:endParaRPr lang="ru-RU" sz="2000" dirty="0">
              <a:solidFill>
                <a:srgbClr val="25252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11869"/>
            <a:ext cx="6520975" cy="794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Повесть «Бедная Лиза»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(1792 год)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223" y="1825625"/>
            <a:ext cx="6763951" cy="29620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чем это произведение?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какого лица ведется повествование?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 вы увидели главных героев?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к ним относится автор?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Похожа ли повесть Карамзина на произведения классицизма?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13" y="145720"/>
            <a:ext cx="3959525" cy="5228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4816" y="5840083"/>
            <a:ext cx="443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Кипренский О. А. «Бедная Лиза», 1827 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" y="103518"/>
            <a:ext cx="8065698" cy="12939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Историческая повесть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«Наталья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боярская дочь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(1792 год)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5" y="1328470"/>
            <a:ext cx="6909759" cy="3856006"/>
          </a:xfrm>
        </p:spPr>
        <p:txBody>
          <a:bodyPr>
            <a:noAutofit/>
          </a:bodyPr>
          <a:lstStyle/>
          <a:p>
            <a:pPr marL="0" indent="4572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1.Какова главная мысль повести? Кто ее герои? Кто из них вызвал ваши симпатии и почему?</a:t>
            </a:r>
          </a:p>
          <a:p>
            <a:pPr marL="0" indent="4572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Какую роль играют в произведении картины природы?</a:t>
            </a:r>
          </a:p>
          <a:p>
            <a:pPr marL="0" indent="4572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Как относится автор к героям? По каким приметам вы это определили?</a:t>
            </a:r>
          </a:p>
          <a:p>
            <a:pPr marL="0" indent="45720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4.Как изображается автором внутренний мир героини? Почему это можно считать новаторством и заслугой Карамзина?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13" y="103517"/>
            <a:ext cx="3729487" cy="270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92" y="3278037"/>
            <a:ext cx="4454108" cy="28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1786" y="6211669"/>
            <a:ext cx="421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К. Саврасов «Вид на Московский Кремль. Весна».1873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0059" y="2812211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Суриков «Боярская дочь»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70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26" y="500063"/>
            <a:ext cx="10972800" cy="7852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Карамзин – первый историк и последний летописец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467" y="1259457"/>
            <a:ext cx="5796951" cy="473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Император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именным указом от 31 декабря 1803 года даровал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 М. Карамзину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звание историографа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1804 года он прекратил всякую литературную работу, «подстригаясь в историки»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«Историей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осударства Российского» с 1803 года и до конца своих дней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333333"/>
              </a:solidFill>
              <a:latin typeface="PT Sans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Ис­то­рия в неко­то­ром смыс­ле есть свя­щен­ная книга на­ро­дов: глав­ная, необ­хо­ди­мая; зер­ца­ло их бытия и де­я­тель­но­сти; скри­жаль от­кро­ве­ний и пра­вил; завет пред­ков к потом­ству; до­пол­не­ние, изъ­яс­не­ние на­сто­я­ще­го и при­мер бу­ду­ще­го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Н. М. Карамзин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1751162"/>
            <a:ext cx="5417389" cy="4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88" y="285219"/>
            <a:ext cx="8012503" cy="8103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«История государства Российского»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8777" y="4028342"/>
            <a:ext cx="6845060" cy="1229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«История Государства Российского» есть не только создание великого писателя, но и подвиг честного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человека 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0_1f4d9_2cebc9fd_-1-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1173192"/>
            <a:ext cx="3791807" cy="4770408"/>
          </a:xfrm>
          <a:prstGeom prst="rect">
            <a:avLst/>
          </a:prstGeom>
          <a:noFill/>
          <a:ln w="317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6177" y="1216359"/>
            <a:ext cx="6435302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« Великое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творение Карамзина, памятник,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воздвигнутый им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для потомства,— это двенадцать томов русской истории. Его история, над которой он добросовестно работал полжизни… весьма содействовала обращению умов к изучению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отечества »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А. И. Герцен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315" y="607960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Памятник Н. М.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Карамзину,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Д. З. Панов, 1911 г.,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Остафьево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70743" y="1524000"/>
            <a:ext cx="8505372" cy="444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наследие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Николая Михайловича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Карамзина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воспитанию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патриотических чувств у учащихся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 можно использовать не только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уроках литературы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уроках истории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66" y="3014274"/>
            <a:ext cx="503555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1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q\Desktop\рабочая тетрадь А20-А27 2013\travel-erma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1" y="129396"/>
            <a:ext cx="6383546" cy="37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q\Desktop\рабочая тетрадь А20-А27 2013\145bc8069f227fc820375c5ec974f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29" y="129396"/>
            <a:ext cx="4707869" cy="41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q\Desktop\рабочая тетрадь А20-А27 2013\_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1" y="3786996"/>
            <a:ext cx="4339091" cy="30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981" y="4201063"/>
            <a:ext cx="4459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 М. Карамзин открыл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«Хождение за три моря» Афанасия Никитина в рукописи XVI века и опубликовал его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1821 году</a:t>
            </a:r>
          </a:p>
        </p:txBody>
      </p:sp>
    </p:spTree>
    <p:extLst>
      <p:ext uri="{BB962C8B-B14F-4D97-AF65-F5344CB8AC3E}">
        <p14:creationId xmlns:p14="http://schemas.microsoft.com/office/powerpoint/2010/main" val="3001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26" y="123585"/>
            <a:ext cx="10515600" cy="10841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Благодарная память потомков «…и прошлое увековечим»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5253" y="1173192"/>
            <a:ext cx="4585761" cy="232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одно любим, одного желаем: любим Отечество, желаем ему благоденствия еще более, нежели славы»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 М. Карамзин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" y="1173193"/>
            <a:ext cx="5264559" cy="5572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557" y="5331125"/>
            <a:ext cx="468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Карамзину в г. Ульяновск (Симбирск), 1845 год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Скульптор- С.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Гальберг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архитектор – А. К. Тон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430" y="611868"/>
            <a:ext cx="6445370" cy="1325563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574" y="1735104"/>
            <a:ext cx="1253234" cy="42123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92570" y="1825625"/>
            <a:ext cx="2460173" cy="337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30059" y="1743459"/>
            <a:ext cx="3320227" cy="301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93298" y="733245"/>
            <a:ext cx="428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«Стыдно уехать из России, 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человека, который ей все более чести приносит своими трудами»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С. Грибоедов, 1824 год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портреты н.м.карамз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45" y="129397"/>
            <a:ext cx="7116793" cy="66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6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33381" y="129397"/>
            <a:ext cx="4872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«Для привязанности нет срока: всегда можно любить, пока сердце живо»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М. Карамзин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0"/>
            <a:ext cx="4908431" cy="53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44" y="5520906"/>
            <a:ext cx="41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Н. М. Карамзин 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 памятнике «1000-летие России» в Великом Новгороде</a:t>
            </a:r>
          </a:p>
          <a:p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Скульпторы М. Микешин, И. Шредер, архитектор В. </a:t>
            </a:r>
            <a:r>
              <a:rPr lang="ru-RU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Гортман</a:t>
            </a:r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 1826 г.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6" y="1716657"/>
            <a:ext cx="6167886" cy="43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0521" y="6167237"/>
            <a:ext cx="731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Карамзинская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общественная библиотека, 1848 г. Симбирск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436685" cy="151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62045" y="431321"/>
            <a:ext cx="621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Викторина по творчеству Н. М. Карамзина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45" y="1561381"/>
            <a:ext cx="103828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 каком городе родился Н. М. Карамзин? Какое название оно носит сейчас?</a:t>
            </a:r>
          </a:p>
          <a:p>
            <a:pPr lvl="0"/>
            <a:r>
              <a:rPr lang="ru-RU" dirty="0" smtClean="0"/>
              <a:t>2.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крестьянки любить умеют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Из какого произведения эта фраза?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Вспомните отчество героини из повести «Наталья, боярская дочь»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Какую новую букву ввел в русский алфавит Карамзин?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Какой историческое произведение можно считать делом всей жизни Карамзина?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Сколько томов «Истории государства Российского » успел написать Карамзин?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7.Какие сказки Карамзина вы читали? Назовите их?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8.Основоположником какого литературного направления был Карамзин?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Назовите особенности данного литературного направления на примере одной из повестей.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10.Назовите фамилии художников, писавших портреты Карамзина или иллюстрации к его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роизведениям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92" y="3709358"/>
            <a:ext cx="4531894" cy="360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2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9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1.Повести Н. М. Карамзина «Бедная Лиза», «Наталья, боярская дочь»;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Сказки Н. М. Карамзина;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Берков П.Н., Макогоненко Г.П. Жизнь и творчество Н. М.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Карамзина;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4.Ко­ро­ви­на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В.Я., Жу­рав­лёв В.П., Ко­ро­вин В.И. Ли­те­ра­ту­ра. 9 класс. М.: Про­све­ще­ние,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Лады­гин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М.Б., Есин А.Б.,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Нефё­до­ва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Н.А. Ли­те­ра­ту­ра. 9 класс. М.: Дрофа,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2011;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6.Чер­тов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В.Ф., Тру­би­на Л.А., Ан­ти­по­ва А.М. Ли­те­ра­ту­ра. 9 класс. М.: Про­све­ще­ние,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 Благой, «От Кантемира до наших дней», Москва, «Художественная литература», 1979, 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34" y="3761118"/>
            <a:ext cx="4118124" cy="34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6377" y="6098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41" y="1483742"/>
            <a:ext cx="9172405" cy="2018583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 внимание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61" y="2841744"/>
            <a:ext cx="503555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38" y="1716657"/>
            <a:ext cx="9755791" cy="44603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с этапами жизни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 М. Карамзина.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Показать  разносторонность таланта Н. М. Карамзина 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историка, писателя, реформатора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русского языка,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публициста)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Ознакомить с особенностями его сентиментальных произведений. 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9" y="2893368"/>
            <a:ext cx="503555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2" y="767750"/>
            <a:ext cx="10515600" cy="87989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81" y="586597"/>
            <a:ext cx="7082286" cy="31055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Н. М. Карамзин 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декабря 1766 года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селе Знаменское под Симбирском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дворянской семье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Михаил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Егорович,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Екатерина Петровна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Карамзины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хорошее  домашнее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церковнославянский, немецкий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французский, английский, итальянский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8" y="3769742"/>
            <a:ext cx="3519577" cy="30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816" y="4649638"/>
            <a:ext cx="345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Мальчик очень любил читать, т. к. в имении отца была большая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541"/>
            <a:ext cx="4822166" cy="59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316" y="6336904"/>
            <a:ext cx="21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Симбирск 19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4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5358" y="474453"/>
            <a:ext cx="5814204" cy="3329399"/>
          </a:xfrm>
        </p:spPr>
        <p:txBody>
          <a:bodyPr>
            <a:normAutofit/>
          </a:bodyPr>
          <a:lstStyle/>
          <a:p>
            <a:pPr marL="365125" lvl="0" indent="-36512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000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14 лет Карамзин был отправлен в Москву в пансион профессора Московского университета </a:t>
            </a:r>
          </a:p>
          <a:p>
            <a:pPr marL="365125" lvl="0" indent="-36512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000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И.М.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Шадена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котором учился</a:t>
            </a:r>
          </a:p>
          <a:p>
            <a:pPr marL="365125" lvl="0" indent="-36512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000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с 1775 по 1781 годы. Одновременно посещал лекции в Московском университете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q\Desktop\рабочая тетрадь А20-А27 2013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532" y="3543149"/>
            <a:ext cx="4641850" cy="24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Картинки по запросу картина АлександроНевская лав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10" y="4207112"/>
            <a:ext cx="2838090" cy="25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5902" y="6097274"/>
            <a:ext cx="438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Московского университета 19 века</a:t>
            </a:r>
            <a:endParaRPr lang="ru-RU" dirty="0"/>
          </a:p>
        </p:txBody>
      </p:sp>
      <p:sp>
        <p:nvSpPr>
          <p:cNvPr id="5" name="AutoShape 16" descr="Картинки по запросу картинка юного Н Карамз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 descr="Картинки по запросу картинка юного Н Карамзи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17586"/>
            <a:ext cx="4134628" cy="550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5" y="6392174"/>
            <a:ext cx="45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Гравюра Уткина с оригинала А. </a:t>
            </a:r>
            <a:r>
              <a:rPr lang="ru-RU" dirty="0" err="1" smtClean="0"/>
              <a:t>Варнека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699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6023" y="1250830"/>
            <a:ext cx="4804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 лет Карамзин – поручик, «с пламенным рвением к усовершенствованию в себе человека». Он служит в Преображенском полку и живет в Петербурге.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 времени военной службы относятся первые литературные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опыты. Член литературно-философского общества, основанного просветителем Н. И. Новиковым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артинка здания Преображенского полка в Петербурге 19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3" y="103518"/>
            <a:ext cx="6400501" cy="59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223" y="6116128"/>
            <a:ext cx="679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Казармы Преображенского полка 1802-1804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архитекторы Волков Ф. И.,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Демерцов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Ф. И., Иванов А. 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q\Desktop\рабочая тетрадь А20-А27 2013\0006-006-V-mae-1790-Karamzin-otpravilsja-v-zagranichnoe-puteshestvie-v-koto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" b="72"/>
          <a:stretch>
            <a:fillRect/>
          </a:stretch>
        </p:blipFill>
        <p:spPr bwMode="auto">
          <a:xfrm>
            <a:off x="8048445" y="138023"/>
            <a:ext cx="4037163" cy="6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211" y="2932981"/>
            <a:ext cx="65215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1789-1790 годы предпринял поездку в Европу, в ходе которой посетил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Иммануила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Канта в Кёнигсберге, был в Париже во время великой французской революции. В результате этой поездки были написаны знаменитые «Письма русского путешественника», публикация которых сразу же сделала Карамзина известным литератором</a:t>
            </a:r>
          </a:p>
          <a:p>
            <a:pPr lvl="0" algn="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279" y="1837426"/>
            <a:ext cx="547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М. Карамзин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826" y="293298"/>
            <a:ext cx="6198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«Жить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есть писать историю, трагедию или комедию, а как можно лучше мыслить, чувствовать и действовать, любить добро, возвышаться душой к его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источнику»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Desktop\рабочая тетрадь А20-А27 2013\il5-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66285" y="543464"/>
            <a:ext cx="2953828" cy="63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2242" cy="70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016"/>
            <a:ext cx="10515600" cy="13242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Н. М. Карамзина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93" y="851011"/>
            <a:ext cx="8026340" cy="3118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Н. М. Карамзин был женат дважды и имел 10 детей: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03" y="144672"/>
            <a:ext cx="2219865" cy="26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9" y="1485900"/>
            <a:ext cx="1116637" cy="130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1485901"/>
            <a:ext cx="1160584" cy="132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23" y="1554913"/>
            <a:ext cx="1016937" cy="12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5" y="1554913"/>
            <a:ext cx="1169377" cy="123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56" y="1554913"/>
            <a:ext cx="1065997" cy="118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734" y="3615517"/>
            <a:ext cx="793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Умер Карамзин в Петербурге и похоронен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на Тихвинском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кладбище Александро-Невской  лавры</a:t>
            </a:r>
            <a:r>
              <a:rPr lang="ru-RU" sz="2000" dirty="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39" y="4399473"/>
            <a:ext cx="3001993" cy="23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4399473"/>
            <a:ext cx="6961517" cy="23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98763" y="2793252"/>
            <a:ext cx="21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Карамзина Е. А.-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вторая жена писателя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463" y="2793252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София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9442" y="2824030"/>
            <a:ext cx="1088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Екатерина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1946" y="282403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Андрей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0716" y="2863705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1957" y="2874356"/>
            <a:ext cx="1065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Елизавета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1489</Words>
  <Application>Microsoft Office PowerPoint</Application>
  <PresentationFormat>Произвольный</PresentationFormat>
  <Paragraphs>153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Слово  о Николае Михайловиче Карамзине  </vt:lpstr>
      <vt:lpstr>Актуальность</vt:lpstr>
      <vt:lpstr>Задачи: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 Н. М. Карамзина </vt:lpstr>
      <vt:lpstr>Карамзин – переводчик </vt:lpstr>
      <vt:lpstr>Карамзин - сказочник</vt:lpstr>
      <vt:lpstr>Карамзин – реформатор русского языка</vt:lpstr>
      <vt:lpstr>Карамзин-издатель, публицист, журналист</vt:lpstr>
      <vt:lpstr> </vt:lpstr>
      <vt:lpstr>Карамзин - писатель</vt:lpstr>
      <vt:lpstr>Повесть «Бедная Лиза» (1792 год) </vt:lpstr>
      <vt:lpstr>Историческая повесть «Наталья, боярская дочь» (1792 год)</vt:lpstr>
      <vt:lpstr>Карамзин – первый историк и последний летописец </vt:lpstr>
      <vt:lpstr>«История государства Российского»</vt:lpstr>
      <vt:lpstr>Презентация PowerPoint</vt:lpstr>
      <vt:lpstr>Благодарная память потомков «…и прошлое увековечим»</vt:lpstr>
      <vt:lpstr>Презентация PowerPoint</vt:lpstr>
      <vt:lpstr>Презентация PowerPoint</vt:lpstr>
      <vt:lpstr>Презентация PowerPoint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Gefest</dc:creator>
  <cp:lastModifiedBy>Виталий</cp:lastModifiedBy>
  <cp:revision>139</cp:revision>
  <dcterms:created xsi:type="dcterms:W3CDTF">2016-11-02T11:29:06Z</dcterms:created>
  <dcterms:modified xsi:type="dcterms:W3CDTF">2023-12-17T17:52:45Z</dcterms:modified>
</cp:coreProperties>
</file>